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0689336" cy="7562088"/>
  <p:notesSz cx="7562088" cy="10689336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s-2faced-deco-v2/0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336" cy="756208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s-2faced-deco-v2/1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336" cy="756208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s-2faced-deco-v2/1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336" cy="756208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s-2faced-deco-v2/1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336" cy="75620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s-2faced-deco-v2/0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336" cy="756208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s-2faced-deco-v2/0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336" cy="756208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s-2faced-deco-v2/0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336" cy="756208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s-2faced-deco-v2/0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336" cy="756208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s-2faced-deco-v2/0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336" cy="756208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s-2faced-deco-v2/07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336" cy="756208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s-2faced-deco-v2/08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336" cy="756208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s-2faced-deco-v2/09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336" cy="756208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EMiU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2FACED LAUNCH DAY 09.11 装飾実施計画 ver.2</dc:title>
  <dc:subject>CONVERSE BASKETBALL 2FACED ローンチデイ 装飾実施計画 ver.2</dc:subject>
  <dc:creator>EMiU</dc:creator>
  <cp:lastModifiedBy>EMiU</cp:lastModifiedBy>
  <cp:revision>1</cp:revision>
  <dcterms:created xsi:type="dcterms:W3CDTF">2026-08-04T07:06:01Z</dcterms:created>
  <dcterms:modified xsi:type="dcterms:W3CDTF">2026-08-04T07:06:01Z</dcterms:modified>
</cp:coreProperties>
</file>